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26" d="100"/>
          <a:sy n="126" d="100"/>
        </p:scale>
        <p:origin x="14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Wednesday, June 1,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5576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Wednesday, June 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735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Wednesday, June 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961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Wednesday, June 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785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Wednesday, June 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18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Wednesday, June 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596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Wednesday, June 1,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93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Wednesday, June 1,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92288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Wednesday, June 1,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57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Wednesday, June 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61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Wednesday, June 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707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Wednesday, June 1,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903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Background pattern&#10;&#10;Description automatically generated">
            <a:extLst>
              <a:ext uri="{FF2B5EF4-FFF2-40B4-BE49-F238E27FC236}">
                <a16:creationId xmlns:a16="http://schemas.microsoft.com/office/drawing/2014/main" id="{A81F57B9-823F-D0D2-A47F-8D2589F88C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6" name="Rectangle 10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2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CA56B4-A779-79C4-29D1-AA08C718D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>
            <a:normAutofit/>
          </a:bodyPr>
          <a:lstStyle/>
          <a:p>
            <a:r>
              <a:rPr lang="en-US"/>
              <a:t>ETF/ Index ‘Best Ideas’ Investing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5E2D-3BA3-C972-58C1-FA98224959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1" u="sng" dirty="0">
                <a:solidFill>
                  <a:schemeClr val="tx1">
                    <a:alpha val="60000"/>
                  </a:schemeClr>
                </a:solidFill>
              </a:rPr>
              <a:t>BIG PICTURE IDEA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Idea is to Invest in Growth stocks with the strongest fundamentals.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Over time, stocks with strongest fundamentals will provide significant alpha compared to rest of index.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635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174CC-E8D4-BEFD-7F5A-1319EBF8E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Current Version </a:t>
            </a:r>
            <a:br>
              <a:rPr lang="en-US" dirty="0"/>
            </a:br>
            <a:r>
              <a:rPr lang="en-US" dirty="0"/>
              <a:t>(Minimum Viable Product - Alpha version 0.0.1)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CCC15-C86A-4F07-FC76-8658759D0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Using Yahoo Finance API (pick an ETF - to tether your portfolio to an Index/Idea</a:t>
            </a:r>
          </a:p>
          <a:p>
            <a:r>
              <a:rPr lang="en-US" dirty="0"/>
              <a:t>Use Fundamental metrics (such as Revenue Growth and Current Ratio) combined with Market Metrics (such as Shares Short) to arrive at which names within the ETF/Index are bound to be a good Long Term Investment (1+ Year).</a:t>
            </a:r>
          </a:p>
          <a:p>
            <a:r>
              <a:rPr lang="en-US" dirty="0"/>
              <a:t>Limitations of Current version (v0.0.1)</a:t>
            </a:r>
          </a:p>
          <a:p>
            <a:pPr lvl="1"/>
            <a:r>
              <a:rPr lang="en-US" dirty="0"/>
              <a:t>Yahoo Finance API only allows us to view top10 holdings – in further iterations, we will explore other APIs, such as Alpaca or ETFDB to access all holdings for a more thorough </a:t>
            </a:r>
            <a:r>
              <a:rPr lang="en-US" dirty="0" err="1"/>
              <a:t>sreening</a:t>
            </a:r>
            <a:r>
              <a:rPr lang="en-US" dirty="0"/>
              <a:t> of ETF holdings.</a:t>
            </a:r>
          </a:p>
          <a:p>
            <a:pPr lvl="1"/>
            <a:r>
              <a:rPr lang="en-US" dirty="0"/>
              <a:t>Upon scrubbing the top10 names, we would have to manually allocate $10,000 to top 3 names – in future iterations, will be automate the number of ways we can allocate (and/ or re-balance) the portfolio – once a year – using </a:t>
            </a:r>
            <a:r>
              <a:rPr lang="en-US" dirty="0" err="1"/>
              <a:t>KMeans</a:t>
            </a:r>
            <a:r>
              <a:rPr lang="en-US" dirty="0"/>
              <a:t> and Monte Carlo Simulations.</a:t>
            </a:r>
          </a:p>
          <a:p>
            <a:pPr lvl="1"/>
            <a:r>
              <a:rPr lang="en-US" dirty="0"/>
              <a:t>Limited Metrics (Fundamental and Market) are being used in the current version - in future iterations, we will expand the metric to be much more extensive.</a:t>
            </a:r>
          </a:p>
          <a:p>
            <a:pPr lvl="1"/>
            <a:r>
              <a:rPr lang="en-US" dirty="0"/>
              <a:t>For Illustration, I have used Ticker: IJR (iShares Core S&amp;P Small-Cap ETF)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785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0F3F6-1CBF-465F-C79B-048CC26C5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E41B6-4337-CA71-664A-4E4FFD180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Import applicable libraries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Step2: Connect to specific Ticker within </a:t>
            </a:r>
            <a:r>
              <a:rPr lang="en-US" dirty="0" err="1"/>
              <a:t>yFinance</a:t>
            </a:r>
            <a:r>
              <a:rPr lang="en-US" dirty="0"/>
              <a:t> API.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F97B7C-BBA0-09FA-C225-E7092A8B4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404" y="2423272"/>
            <a:ext cx="3057525" cy="13525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ED7A36-D3AA-9FEA-7794-5EE294BE1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404" y="4103011"/>
            <a:ext cx="3362325" cy="1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08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B8B07-9486-F2BF-97D9-C486B22FC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B1135-53CA-05C0-014F-A6859066D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718197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RegularSeedLeftStep">
      <a:dk1>
        <a:srgbClr val="000000"/>
      </a:dk1>
      <a:lt1>
        <a:srgbClr val="FFFFFF"/>
      </a:lt1>
      <a:dk2>
        <a:srgbClr val="24393F"/>
      </a:dk2>
      <a:lt2>
        <a:srgbClr val="E8E6E2"/>
      </a:lt2>
      <a:accent1>
        <a:srgbClr val="2971E7"/>
      </a:accent1>
      <a:accent2>
        <a:srgbClr val="17AED5"/>
      </a:accent2>
      <a:accent3>
        <a:srgbClr val="20B596"/>
      </a:accent3>
      <a:accent4>
        <a:srgbClr val="14BC53"/>
      </a:accent4>
      <a:accent5>
        <a:srgbClr val="28BB21"/>
      </a:accent5>
      <a:accent6>
        <a:srgbClr val="5FB714"/>
      </a:accent6>
      <a:hlink>
        <a:srgbClr val="A57B37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280</Words>
  <Application>Microsoft Office PowerPoint</Application>
  <PresentationFormat>Widescreen</PresentationFormat>
  <Paragraphs>18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Sitka Heading</vt:lpstr>
      <vt:lpstr>Source Sans Pro</vt:lpstr>
      <vt:lpstr>3DFloatVTI</vt:lpstr>
      <vt:lpstr>ETF/ Index ‘Best Ideas’ Investing</vt:lpstr>
      <vt:lpstr>Current Version  (Minimum Viable Product - Alpha version 0.0.1)</vt:lpstr>
      <vt:lpstr>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ETF/ Index ‘Best Ideas’ Investing</dc:title>
  <dc:creator>Vikrant Sangar</dc:creator>
  <cp:lastModifiedBy>Vikrant Sangar</cp:lastModifiedBy>
  <cp:revision>1</cp:revision>
  <dcterms:created xsi:type="dcterms:W3CDTF">2022-06-01T20:19:17Z</dcterms:created>
  <dcterms:modified xsi:type="dcterms:W3CDTF">2022-06-01T20:49:50Z</dcterms:modified>
</cp:coreProperties>
</file>

<file path=docProps/thumbnail.jpeg>
</file>